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Deriving relative controls for scRNAseq analyses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184_cs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36184_cs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2743200" cy="1828800"/>
          </a:xfrm>
          <a:prstGeom prst="rect">
            <a:avLst/>
          </a:prstGeom>
        </p:spPr>
      </p:pic>
      <p:pic>
        <p:nvPicPr>
          <p:cNvPr id="6" name="Picture 5" descr="GSE136184_cs_prepare_vlnplot_age_group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43200"/>
            <a:ext cx="2194560" cy="1828800"/>
          </a:xfrm>
          <a:prstGeom prst="rect">
            <a:avLst/>
          </a:prstGeom>
        </p:spPr>
      </p:pic>
      <p:pic>
        <p:nvPicPr>
          <p:cNvPr id="7" name="Picture 6" descr="GSE136184_cs_prepare_barplot_phase_age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743200"/>
            <a:ext cx="2286000" cy="1828800"/>
          </a:xfrm>
          <a:prstGeom prst="rect">
            <a:avLst/>
          </a:prstGeom>
        </p:spPr>
      </p:pic>
      <p:pic>
        <p:nvPicPr>
          <p:cNvPr id="8" name="Picture 7" descr="GSE136184_cs_prepare_barplot_monaco_age_grou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743200" cy="1828800"/>
          </a:xfrm>
          <a:prstGeom prst="rect">
            <a:avLst/>
          </a:prstGeom>
        </p:spPr>
      </p:pic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800600"/>
            <a:ext cx="914400" cy="1828800"/>
          </a:xfrm>
          <a:prstGeom prst="rect">
            <a:avLst/>
          </a:prstGeom>
        </p:spPr>
      </p:pic>
      <p:pic>
        <p:nvPicPr>
          <p:cNvPr id="10" name="Picture 9" descr="GSE136184_vlnplot_CARTEx_200_extract_ide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4800600"/>
            <a:ext cx="914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85800"/>
            <a:ext cx="914400" cy="18288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85800"/>
            <a:ext cx="2743200" cy="18288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914400" cy="18288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914400" cy="18288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2011680" cy="18288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4800600"/>
            <a:ext cx="2011680" cy="18288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800600"/>
            <a:ext cx="36576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858000"/>
            <a:ext cx="2194560" cy="18288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6858000"/>
            <a:ext cx="2194560" cy="18288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6858000"/>
            <a:ext cx="2743200" cy="18288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14400" cy="18288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915400"/>
            <a:ext cx="2194560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914400" cy="18288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2011680" cy="18288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219456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194560" cy="18288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4800" y="10972800"/>
            <a:ext cx="2011680" cy="18288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43600" y="109728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